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1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rebuchet MS" pitchFamily="34" charset="0"/>
              </a:defRPr>
            </a:lvl1pPr>
          </a:lstStyle>
          <a:p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9670D121-6AC7-47E1-BF79-692DEE34CF4A}" type="datetimeFigureOut">
              <a:rPr lang="cs-CZ"/>
              <a:pPr/>
              <a:t>9.1.2021</a:t>
            </a:fld>
            <a:endParaRPr lang="cs-CZ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rebuchet MS" pitchFamily="34" charset="0"/>
              </a:defRPr>
            </a:lvl1pPr>
          </a:lstStyle>
          <a:p>
            <a:endParaRPr lang="cs-CZ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4BC1A8E6-EB26-457F-BA5F-5D25105A6A7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147B6-98DB-4D11-89A0-4C66F9E904CE}" type="datetimeFigureOut">
              <a:rPr lang="cs-CZ"/>
              <a:pPr>
                <a:defRPr/>
              </a:pPr>
              <a:t>9.1.2021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3F4B8-982F-4558-8734-137F88041B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281DC-A59A-455F-8249-68C025BE49A5}" type="datetimeFigureOut">
              <a:rPr lang="cs-CZ"/>
              <a:pPr>
                <a:defRPr/>
              </a:pPr>
              <a:t>9.1.2021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4CD0D-D4D8-4C51-BF0C-CCD184BDA6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17B25-67CB-42B9-91F1-D4DC8851D2F3}" type="datetimeFigureOut">
              <a:rPr lang="cs-CZ"/>
              <a:pPr>
                <a:defRPr/>
              </a:pPr>
              <a:t>9.1.2021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3B043-38D5-4445-AD8C-02376BA556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03C90-C022-485E-A1EA-0F2D64F65592}" type="datetimeFigureOut">
              <a:rPr lang="cs-CZ"/>
              <a:pPr>
                <a:defRPr/>
              </a:pPr>
              <a:t>9.1.2021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08124-C6A3-45FD-9CD6-84E2D00B7F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AAD9B-B843-44A1-8280-181695243034}" type="datetimeFigureOut">
              <a:rPr lang="cs-CZ"/>
              <a:pPr>
                <a:defRPr/>
              </a:pPr>
              <a:t>9.1.2021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B6B70-DF55-4214-AF51-A9F08E2A0D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20FA4-5987-48EC-8F99-D7618A5813A1}" type="datetimeFigureOut">
              <a:rPr lang="cs-CZ"/>
              <a:pPr>
                <a:defRPr/>
              </a:pPr>
              <a:t>9.1.2021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A3E84-D79D-4079-9674-54A83931B3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73430-CE02-4802-BB53-CA69D26243C8}" type="datetimeFigureOut">
              <a:rPr lang="cs-CZ"/>
              <a:pPr>
                <a:defRPr/>
              </a:pPr>
              <a:t>9.1.2021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3216A-DDAC-4A87-8553-32269551FD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3A5C4-5225-43CB-89C9-70892DC204A2}" type="datetimeFigureOut">
              <a:rPr lang="cs-CZ"/>
              <a:pPr>
                <a:defRPr/>
              </a:pPr>
              <a:t>9.1.2021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9FD02-3B6B-424B-B247-A84C0929A6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6E8B8-3483-45FF-87C2-DC831FF0140D}" type="datetimeFigureOut">
              <a:rPr lang="cs-CZ"/>
              <a:pPr>
                <a:defRPr/>
              </a:pPr>
              <a:t>9.1.2021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39074-1637-4CAC-95A4-0F8FAF1636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259FF-AF28-45F6-B7B1-B898C823F3B8}" type="datetimeFigureOut">
              <a:rPr lang="cs-CZ"/>
              <a:pPr>
                <a:defRPr/>
              </a:pPr>
              <a:t>9.1.2021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906C9-6746-4FCE-AC62-DD4B52AF5C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0DCF1-D1AB-4C0C-B15E-63B88A67A1CF}" type="datetimeFigureOut">
              <a:rPr lang="cs-CZ"/>
              <a:pPr>
                <a:defRPr/>
              </a:pPr>
              <a:t>9.1.2021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E1B0F-2220-4443-9FDF-1B6440F2F9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DB1BD6-189F-4C32-937B-0CD40B913809}" type="datetimeFigureOut">
              <a:rPr lang="cs-CZ"/>
              <a:pPr>
                <a:defRPr/>
              </a:pPr>
              <a:t>9.1.2021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053625-7BA1-44F8-86CB-2E278716DF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388" y="5516563"/>
            <a:ext cx="5637212" cy="882650"/>
          </a:xfrm>
        </p:spPr>
        <p:txBody>
          <a:bodyPr rtlCol="0">
            <a:normAutofit fontScale="77500" lnSpcReduction="20000"/>
          </a:bodyPr>
          <a:lstStyle/>
          <a:p>
            <a:pPr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/>
              <a:t>Nejchladnější oblasti na Zemi</a:t>
            </a:r>
          </a:p>
          <a:p>
            <a:pPr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/>
              <a:t>Rozkládají se v oblastech mezi mírnými pásy a póly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689" y="3572499"/>
            <a:ext cx="7175351" cy="1793167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/>
              <a:t>Polární podnebný pás</a:t>
            </a:r>
            <a:endParaRPr lang="cs-CZ" dirty="0"/>
          </a:p>
        </p:txBody>
      </p:sp>
      <p:pic>
        <p:nvPicPr>
          <p:cNvPr id="14339" name="Picture 2" descr="C:\Users\ZSTREBON\AppData\Local\Microsoft\Windows\Temporary Internet Files\Content.IE5\S4YHBKT1\MP900431795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1275" y="26988"/>
            <a:ext cx="5292725" cy="354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u="sng" dirty="0" smtClean="0">
                <a:solidFill>
                  <a:schemeClr val="accent2"/>
                </a:solidFill>
              </a:rPr>
              <a:t>Podnebí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 rtlCol="0">
            <a:norm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Velmi </a:t>
            </a:r>
            <a:r>
              <a:rPr lang="cs-CZ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chladné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drsné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Naměřeny nejnižší teploty na Zemi ( minus </a:t>
            </a:r>
          </a:p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80 °C)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Půda je pokryta ledový krunýřem, země je promrzlá do hloubky i v létě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Malé množství srážek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Střídá se zde krátké  </a:t>
            </a:r>
            <a:r>
              <a:rPr lang="cs-CZ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polární léto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dlouhá </a:t>
            </a:r>
            <a:r>
              <a:rPr lang="cs-CZ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polární noc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u="sng" dirty="0" smtClean="0">
                <a:solidFill>
                  <a:schemeClr val="accent2"/>
                </a:solidFill>
              </a:rPr>
              <a:t>Obyvatelé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 rtlCol="0">
            <a:norm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Kanada, Grónsko, Aljaška –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Eskymáci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Skandinávský poloostrov -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Laponci</a:t>
            </a:r>
          </a:p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6387" name="Picture 2" descr="C:\Users\ZSTREBON\AppData\Local\Microsoft\Windows\Temporary Internet Files\Content.IE5\S4YHBKT1\MC90001702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2352675"/>
            <a:ext cx="2736850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>
                <a:solidFill>
                  <a:schemeClr val="accent6"/>
                </a:solidFill>
              </a:rPr>
              <a:t>Arktida – severní polární pás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 rtlCol="0">
            <a:norm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Oblast ledu, sněhu a nezalesněné zmrzlé půdy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Typ krajiny – </a:t>
            </a:r>
            <a:r>
              <a:rPr lang="cs-CZ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tundra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Rostliny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: mechy, lišejníky, traviny,</a:t>
            </a:r>
          </a:p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zakrslé dřeviny – bříza a vrba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Živočichové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: sob, lední medvěd, vlk, </a:t>
            </a:r>
          </a:p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  zajíc bělák, polární liška, 			  pižmoň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411" name="Picture 2" descr="C:\Users\ZSTREBON\AppData\Local\Microsoft\Windows\Temporary Internet Files\Content.IE5\Q0QNY87E\MP900403312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3095625"/>
            <a:ext cx="2447925" cy="367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>
                <a:solidFill>
                  <a:schemeClr val="accent6"/>
                </a:solidFill>
              </a:rPr>
              <a:t>Antarktida – jižní polární pás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55875" y="260350"/>
            <a:ext cx="6400800" cy="3475038"/>
          </a:xfrm>
        </p:spPr>
        <p:txBody>
          <a:bodyPr rtlCol="0">
            <a:normAutofit fontScale="92500" lnSpcReduction="100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Pátý největší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kontinent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Nejchladnější a největrnější světadíl -</a:t>
            </a:r>
          </a:p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(naměřeny nejchladnější teploty na Zemi</a:t>
            </a:r>
          </a:p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-89,2°C 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Ledový krunýř sahá do hloubky 3 km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Rostliny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mechy, lišejníky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cs-CZ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Živočichové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tučňák, rypouš, tuleň, lachtan,</a:t>
            </a:r>
          </a:p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ryby a velryby, ptáci - albatros</a:t>
            </a:r>
          </a:p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8435" name="Picture 3" descr="C:\Users\ZSTREBON\AppData\Local\Microsoft\Windows\Temporary Internet Files\Content.IE5\3LKISTT4\MP900431798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068638"/>
            <a:ext cx="2546350" cy="376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54</TotalTime>
  <Words>119</Words>
  <Application>Microsoft Office PowerPoint</Application>
  <PresentationFormat>Předvádění na obrazovce (4:3)</PresentationFormat>
  <Paragraphs>26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4</vt:i4>
      </vt:variant>
      <vt:variant>
        <vt:lpstr>Nadpisy snímků</vt:lpstr>
      </vt:variant>
      <vt:variant>
        <vt:i4>5</vt:i4>
      </vt:variant>
    </vt:vector>
  </HeadingPairs>
  <TitlesOfParts>
    <vt:vector size="13" baseType="lpstr">
      <vt:lpstr>Trebuchet MS</vt:lpstr>
      <vt:lpstr>Arial</vt:lpstr>
      <vt:lpstr>Georgia</vt:lpstr>
      <vt:lpstr>Calibri</vt:lpstr>
      <vt:lpstr>Aerodynamika</vt:lpstr>
      <vt:lpstr>Aerodynamika</vt:lpstr>
      <vt:lpstr>Aerodynamika</vt:lpstr>
      <vt:lpstr>Aerodynamika</vt:lpstr>
      <vt:lpstr>Snímek 1</vt:lpstr>
      <vt:lpstr>Snímek 2</vt:lpstr>
      <vt:lpstr>Snímek 3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Polární podnebný pás</dc:title>
  <dc:creator>ZSTREBON</dc:creator>
  <cp:lastModifiedBy>Uzivatel</cp:lastModifiedBy>
  <cp:revision>12</cp:revision>
  <dcterms:created xsi:type="dcterms:W3CDTF">2012-03-05T18:52:41Z</dcterms:created>
  <dcterms:modified xsi:type="dcterms:W3CDTF">2021-01-09T11:37:23Z</dcterms:modified>
</cp:coreProperties>
</file>